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52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211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6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350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913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37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32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480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71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8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64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D132B-E8BC-4006-93D4-E19B5920BE6F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3EE75-ED87-4FFB-A3F5-A8BEB630F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30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76201"/>
            <a:ext cx="7772400" cy="76199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Bright TV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524000"/>
            <a:ext cx="6400800" cy="41148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85800"/>
            <a:ext cx="83058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114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r>
              <a:rPr lang="en-US" dirty="0" smtClean="0"/>
              <a:t>Customer Subscription Trend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91000"/>
            <a:ext cx="8229600" cy="25146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line charts above shows how customer subscription numbers changed over three months.</a:t>
            </a:r>
          </a:p>
          <a:p>
            <a:r>
              <a:rPr lang="en-US" dirty="0" smtClean="0"/>
              <a:t>In </a:t>
            </a:r>
            <a:r>
              <a:rPr lang="en-US" dirty="0" err="1" smtClean="0"/>
              <a:t>january</a:t>
            </a:r>
            <a:r>
              <a:rPr lang="en-US" dirty="0" smtClean="0"/>
              <a:t> the subscription remained fairly stable.</a:t>
            </a:r>
          </a:p>
          <a:p>
            <a:r>
              <a:rPr lang="en-US" dirty="0" smtClean="0"/>
              <a:t>In </a:t>
            </a:r>
            <a:r>
              <a:rPr lang="en-US" dirty="0" err="1" smtClean="0"/>
              <a:t>february</a:t>
            </a:r>
            <a:r>
              <a:rPr lang="en-US" dirty="0" smtClean="0"/>
              <a:t> it shows much higher fluctuations. There are several high spikes with highest point reaching 1.3m.</a:t>
            </a:r>
          </a:p>
          <a:p>
            <a:r>
              <a:rPr lang="en-US" dirty="0" smtClean="0"/>
              <a:t>In march shows a strong upward trend, subscription continues increasing  reaching  above 1m towards the end of the month.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"/>
            <a:ext cx="89154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907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581400"/>
            <a:ext cx="8229600" cy="30480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 The above chart provides an overview of weekly TV </a:t>
            </a:r>
            <a:r>
              <a:rPr lang="en-US" dirty="0" err="1" smtClean="0"/>
              <a:t>vierwership</a:t>
            </a:r>
            <a:r>
              <a:rPr lang="en-US" dirty="0" smtClean="0"/>
              <a:t> across four audience.</a:t>
            </a:r>
          </a:p>
          <a:p>
            <a:pPr marL="0" indent="0">
              <a:buNone/>
            </a:pPr>
            <a:r>
              <a:rPr lang="en-US" dirty="0" smtClean="0"/>
              <a:t>Youth dominate throughout the entire week consistently reaching 3 to 4 million viewers</a:t>
            </a:r>
          </a:p>
          <a:p>
            <a:pPr marL="0" indent="0">
              <a:buNone/>
            </a:pPr>
            <a:r>
              <a:rPr lang="en-US" dirty="0" smtClean="0"/>
              <a:t>Children and Elderly audiences show significantly lower but stable.</a:t>
            </a:r>
          </a:p>
          <a:p>
            <a:pPr marL="0" indent="0">
              <a:buNone/>
            </a:pPr>
            <a:r>
              <a:rPr lang="en-US" dirty="0" smtClean="0"/>
              <a:t>With Saturday also maintaining strong numbers while Monday shows lowest.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1"/>
            <a:ext cx="8763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921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 smtClean="0"/>
              <a:t>Recommendations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1"/>
            <a:ext cx="8229600" cy="47244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Focus on high performing channels since they attract a lot of viewers and management should invest in advertising and promotions around these channels to maximize audience reach.</a:t>
            </a:r>
          </a:p>
          <a:p>
            <a:r>
              <a:rPr lang="en-US" dirty="0" smtClean="0"/>
              <a:t>Deliver tailored content for youth and Mature Adults, our largest and most engaged groups.</a:t>
            </a:r>
          </a:p>
          <a:p>
            <a:r>
              <a:rPr lang="en-US" dirty="0" smtClean="0"/>
              <a:t>Launch new shows and promotions on Friday and Saturday when engagement peaks</a:t>
            </a:r>
          </a:p>
          <a:p>
            <a:r>
              <a:rPr lang="en-US" dirty="0" smtClean="0"/>
              <a:t>Replicate march`s subscription spike with regular monthly promotions and exclusive content drops.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05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76200"/>
            <a:ext cx="8915400" cy="6705599"/>
          </a:xfrm>
        </p:spPr>
      </p:pic>
    </p:spTree>
    <p:extLst>
      <p:ext uri="{BB962C8B-B14F-4D97-AF65-F5344CB8AC3E}">
        <p14:creationId xmlns:p14="http://schemas.microsoft.com/office/powerpoint/2010/main" val="873809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762000"/>
          </a:xfrm>
        </p:spPr>
        <p:txBody>
          <a:bodyPr/>
          <a:lstStyle/>
          <a:p>
            <a:r>
              <a:rPr lang="en-US" dirty="0" smtClean="0"/>
              <a:t>Table of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Gantt Charts…….………………………………………...3</a:t>
            </a:r>
          </a:p>
          <a:p>
            <a:r>
              <a:rPr lang="en-US" dirty="0" smtClean="0"/>
              <a:t>Miro Diagram……………………………………………..4</a:t>
            </a:r>
          </a:p>
          <a:p>
            <a:r>
              <a:rPr lang="en-US" dirty="0" smtClean="0"/>
              <a:t>SQL……………………………………………………………..5</a:t>
            </a:r>
          </a:p>
          <a:p>
            <a:r>
              <a:rPr lang="en-US" dirty="0"/>
              <a:t>Google Looker Dashboard..…………………….….6</a:t>
            </a:r>
          </a:p>
          <a:p>
            <a:endParaRPr lang="en-US" dirty="0" smtClean="0"/>
          </a:p>
          <a:p>
            <a:r>
              <a:rPr lang="en-US" dirty="0"/>
              <a:t>Recommendations……………………………………11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449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14400"/>
          </a:xfrm>
        </p:spPr>
        <p:txBody>
          <a:bodyPr/>
          <a:lstStyle/>
          <a:p>
            <a:r>
              <a:rPr lang="en-US" dirty="0" smtClean="0"/>
              <a:t>Miro Planning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1524000"/>
            <a:ext cx="7848600" cy="4724400"/>
          </a:xfrm>
        </p:spPr>
      </p:pic>
    </p:spTree>
    <p:extLst>
      <p:ext uri="{BB962C8B-B14F-4D97-AF65-F5344CB8AC3E}">
        <p14:creationId xmlns:p14="http://schemas.microsoft.com/office/powerpoint/2010/main" val="1696376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4685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The above workflow ensures we leverage data to     segment our audience, design effective offers, optimize      engagement through content, and report on growth and churn trends to guide business decision.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19400"/>
            <a:ext cx="8229600" cy="33067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Data foundation we begin by understanding the business objective, coding in snowflake, analyzing data on Excel. Insights are visualized via </a:t>
            </a:r>
            <a:r>
              <a:rPr lang="en-US" dirty="0" err="1" smtClean="0"/>
              <a:t>Powerpoint</a:t>
            </a:r>
            <a:r>
              <a:rPr lang="en-US" dirty="0" smtClean="0"/>
              <a:t> and Google looker Dashboard.</a:t>
            </a:r>
          </a:p>
          <a:p>
            <a:r>
              <a:rPr lang="en-US" dirty="0" smtClean="0"/>
              <a:t>Content focus we review which genres or content generate the most engagement and promote those genres strategically.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759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dirty="0" smtClean="0"/>
              <a:t>SQL Explanation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763000" cy="5486400"/>
          </a:xfrm>
        </p:spPr>
        <p:txBody>
          <a:bodyPr/>
          <a:lstStyle/>
          <a:p>
            <a:r>
              <a:rPr lang="en-US" dirty="0" smtClean="0"/>
              <a:t>Our code transforms raw viewing logs into actionable insights about customers.</a:t>
            </a:r>
          </a:p>
          <a:p>
            <a:r>
              <a:rPr lang="en-US" dirty="0" smtClean="0"/>
              <a:t>Who they are (Demographics and Age buckets)</a:t>
            </a:r>
          </a:p>
          <a:p>
            <a:r>
              <a:rPr lang="en-US" dirty="0" smtClean="0"/>
              <a:t>How they behave( frequently, day/month patterns, sessions length)</a:t>
            </a:r>
          </a:p>
          <a:p>
            <a:r>
              <a:rPr lang="en-US" dirty="0" smtClean="0"/>
              <a:t>This helps leadership track subscriber engagement , churn risk and growth opportunities in a clear and structured way.    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319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38200"/>
          </a:xfrm>
        </p:spPr>
        <p:txBody>
          <a:bodyPr/>
          <a:lstStyle/>
          <a:p>
            <a:r>
              <a:rPr lang="en-US" dirty="0" smtClean="0"/>
              <a:t>Google Looker Dashboard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52400" y="914400"/>
            <a:ext cx="8839199" cy="5562599"/>
          </a:xfrm>
        </p:spPr>
      </p:pic>
    </p:spTree>
    <p:extLst>
      <p:ext uri="{BB962C8B-B14F-4D97-AF65-F5344CB8AC3E}">
        <p14:creationId xmlns:p14="http://schemas.microsoft.com/office/powerpoint/2010/main" val="317900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38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3886200"/>
            <a:ext cx="8915400" cy="28956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This chart shows the shows the total number of TV channel views across provinces in South Africa.</a:t>
            </a:r>
          </a:p>
          <a:p>
            <a:r>
              <a:rPr lang="en-US" dirty="0" smtClean="0"/>
              <a:t>Super sport has the highest overall viewership followed by Channel O and Cartoon Network. These channels attract more viewers.</a:t>
            </a:r>
          </a:p>
          <a:p>
            <a:r>
              <a:rPr lang="en-US" dirty="0" smtClean="0"/>
              <a:t>Gauteng consistently contribute the largest share of viewership across all channels.</a:t>
            </a:r>
          </a:p>
          <a:p>
            <a:r>
              <a:rPr lang="en-US" dirty="0" smtClean="0"/>
              <a:t>Other contributing provinces  include Western Cape , KwaZulu-Natal.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89916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885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38200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657600"/>
            <a:ext cx="8458200" cy="30480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The pie charts illustrate the distribution of total viewers by race.</a:t>
            </a:r>
          </a:p>
          <a:p>
            <a:r>
              <a:rPr lang="en-US" dirty="0" smtClean="0"/>
              <a:t>Black viewers form largest share, nearly half of the total audience.</a:t>
            </a:r>
          </a:p>
          <a:p>
            <a:r>
              <a:rPr lang="en-US" dirty="0" err="1" smtClean="0"/>
              <a:t>Coloured</a:t>
            </a:r>
            <a:r>
              <a:rPr lang="en-US" dirty="0" smtClean="0"/>
              <a:t> and Indian viewers represent the next largest groups.</a:t>
            </a:r>
          </a:p>
          <a:p>
            <a:r>
              <a:rPr lang="en-US" dirty="0" smtClean="0"/>
              <a:t>White viewers reflect a moderate portion of the audience.</a:t>
            </a:r>
          </a:p>
          <a:p>
            <a:r>
              <a:rPr lang="en-US" dirty="0" smtClean="0"/>
              <a:t>Others contribute very little in viewing the channels.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74455"/>
            <a:ext cx="8077200" cy="34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60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1262</TotalTime>
  <Words>462</Words>
  <Application>Microsoft Office PowerPoint</Application>
  <PresentationFormat>On-screen Show (4:3)</PresentationFormat>
  <Paragraphs>43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Bright TV </vt:lpstr>
      <vt:lpstr>PowerPoint Presentation</vt:lpstr>
      <vt:lpstr>Table of Content</vt:lpstr>
      <vt:lpstr>Miro Planning</vt:lpstr>
      <vt:lpstr>The above workflow ensures we leverage data to     segment our audience, design effective offers, optimize      engagement through content, and report on growth and churn trends to guide business decision.</vt:lpstr>
      <vt:lpstr>SQL Explanation</vt:lpstr>
      <vt:lpstr>Google Looker Dashboard</vt:lpstr>
      <vt:lpstr>PowerPoint Presentation</vt:lpstr>
      <vt:lpstr> </vt:lpstr>
      <vt:lpstr>Customer Subscription Trend </vt:lpstr>
      <vt:lpstr>PowerPoint Presentation</vt:lpstr>
      <vt:lpstr>Recommendations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</dc:creator>
  <cp:lastModifiedBy>Student</cp:lastModifiedBy>
  <cp:revision>26</cp:revision>
  <dcterms:created xsi:type="dcterms:W3CDTF">2025-09-29T18:32:23Z</dcterms:created>
  <dcterms:modified xsi:type="dcterms:W3CDTF">2025-11-18T11:49:29Z</dcterms:modified>
</cp:coreProperties>
</file>

<file path=docProps/thumbnail.jpeg>
</file>